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4"/>
  </p:notesMasterIdLst>
  <p:sldIdLst>
    <p:sldId id="258" r:id="rId2"/>
    <p:sldId id="259" r:id="rId3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EB3"/>
    <a:srgbClr val="00B31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7"/>
    <p:restoredTop sz="94658"/>
  </p:normalViewPr>
  <p:slideViewPr>
    <p:cSldViewPr snapToGrid="0" snapToObjects="1">
      <p:cViewPr varScale="1">
        <p:scale>
          <a:sx n="120" d="100"/>
          <a:sy n="120" d="100"/>
        </p:scale>
        <p:origin x="496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AC926E6-83DA-0444-8E35-88EF5C1C4EEC}" type="datetimeFigureOut">
              <a:rPr lang="de-DE" smtClean="0"/>
              <a:t>09.05.26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B15D930-BF3C-974D-9955-702F97C46D36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301030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450DF14-71A2-8243-860C-28DA8D58150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98005E38-A091-5B46-B160-203006FB8EF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0FD838D5-EA36-064E-9365-A647872D5A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Your Name | Session Title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E576230A-BC30-F44E-ADEA-381DADF4A2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1EBB71-4D7B-3B4C-998D-E668EF068FB1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050283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FACBAEC-D5B7-1C42-B05B-BC954D920B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3AD88A1D-1328-8741-8496-0204770005D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8CBC1F12-C2EA-A141-950D-BF955CD66D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Your Name | Session Title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0229ADE5-B715-5541-B513-6FB1DDBD4A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1EBB71-4D7B-3B4C-998D-E668EF068FB1}" type="slidenum">
              <a:rPr lang="de-DE" smtClean="0"/>
              <a:t>‹#›</a:t>
            </a:fld>
            <a:endParaRPr lang="de-DE"/>
          </a:p>
        </p:txBody>
      </p:sp>
      <p:cxnSp>
        <p:nvCxnSpPr>
          <p:cNvPr id="7" name="Gerade Verbindung 6">
            <a:extLst>
              <a:ext uri="{FF2B5EF4-FFF2-40B4-BE49-F238E27FC236}">
                <a16:creationId xmlns:a16="http://schemas.microsoft.com/office/drawing/2014/main" id="{27CAB699-1F74-FD4B-830E-F4FC9AFBF09A}"/>
              </a:ext>
            </a:extLst>
          </p:cNvPr>
          <p:cNvCxnSpPr/>
          <p:nvPr userDrawn="1"/>
        </p:nvCxnSpPr>
        <p:spPr>
          <a:xfrm>
            <a:off x="838200" y="1758157"/>
            <a:ext cx="10015330" cy="0"/>
          </a:xfrm>
          <a:prstGeom prst="line">
            <a:avLst/>
          </a:prstGeom>
          <a:ln w="12700">
            <a:solidFill>
              <a:srgbClr val="003EB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614734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11094ED-0EDE-664E-B87E-FC0E165A1D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D7EA7095-A519-DB4E-91B7-EB104D4FDD7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0EA33923-A38C-4640-AD0B-4F2FE0DD93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Your Name | Session Title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63F6BF99-90D3-3D4B-B203-E436505ECC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1EBB71-4D7B-3B4C-998D-E668EF068FB1}" type="slidenum">
              <a:rPr lang="de-DE" smtClean="0"/>
              <a:t>‹#›</a:t>
            </a:fld>
            <a:endParaRPr lang="de-DE"/>
          </a:p>
        </p:txBody>
      </p:sp>
      <p:cxnSp>
        <p:nvCxnSpPr>
          <p:cNvPr id="7" name="Gerade Verbindung 6">
            <a:extLst>
              <a:ext uri="{FF2B5EF4-FFF2-40B4-BE49-F238E27FC236}">
                <a16:creationId xmlns:a16="http://schemas.microsoft.com/office/drawing/2014/main" id="{025E0759-17D9-3E42-A01C-1A29C4FEE1ED}"/>
              </a:ext>
            </a:extLst>
          </p:cNvPr>
          <p:cNvCxnSpPr/>
          <p:nvPr userDrawn="1"/>
        </p:nvCxnSpPr>
        <p:spPr>
          <a:xfrm>
            <a:off x="838200" y="1692842"/>
            <a:ext cx="10015330" cy="0"/>
          </a:xfrm>
          <a:prstGeom prst="line">
            <a:avLst/>
          </a:prstGeom>
          <a:ln w="12700">
            <a:solidFill>
              <a:srgbClr val="003EB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155542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5435C6A-8974-2244-9946-CC43033BD9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1F186649-9BDC-F04A-8DFC-D7416DF5276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13CF7A93-8627-3544-8B7C-E2C5AA97AEB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A476A37A-9CCD-BE4A-A2A9-808E3B18B5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Your Name | Session Title</a:t>
            </a:r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E9841546-6E84-AD44-B315-18965837B1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1EBB71-4D7B-3B4C-998D-E668EF068FB1}" type="slidenum">
              <a:rPr lang="de-DE" smtClean="0"/>
              <a:t>‹#›</a:t>
            </a:fld>
            <a:endParaRPr lang="de-DE"/>
          </a:p>
        </p:txBody>
      </p:sp>
      <p:cxnSp>
        <p:nvCxnSpPr>
          <p:cNvPr id="8" name="Gerade Verbindung 7">
            <a:extLst>
              <a:ext uri="{FF2B5EF4-FFF2-40B4-BE49-F238E27FC236}">
                <a16:creationId xmlns:a16="http://schemas.microsoft.com/office/drawing/2014/main" id="{FC1CDF98-42C5-404F-BE1B-EEFD29D9D893}"/>
              </a:ext>
            </a:extLst>
          </p:cNvPr>
          <p:cNvCxnSpPr/>
          <p:nvPr userDrawn="1"/>
        </p:nvCxnSpPr>
        <p:spPr>
          <a:xfrm>
            <a:off x="838200" y="1758157"/>
            <a:ext cx="10015330" cy="0"/>
          </a:xfrm>
          <a:prstGeom prst="line">
            <a:avLst/>
          </a:prstGeom>
          <a:ln w="12700">
            <a:solidFill>
              <a:srgbClr val="003EB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806368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BC07BF5-17BA-4349-94DD-993DCAEF5B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4012203C-4C78-2B4B-BC05-DA819D88D03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EF500CA3-8A95-EA48-8979-4D02083B902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B2C3C984-6A3C-5E48-8B04-F3A4B2541ED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E3C66413-EBA6-B447-B8C6-0FFA88C420A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39BA2B1F-FF2A-F74B-B11E-6D87BBE4DA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Your Name | Session Title</a:t>
            </a:r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5C302299-FDE5-9E49-BE54-E7815863B5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1EBB71-4D7B-3B4C-998D-E668EF068FB1}" type="slidenum">
              <a:rPr lang="de-DE" smtClean="0"/>
              <a:t>‹#›</a:t>
            </a:fld>
            <a:endParaRPr lang="de-DE"/>
          </a:p>
        </p:txBody>
      </p:sp>
      <p:cxnSp>
        <p:nvCxnSpPr>
          <p:cNvPr id="10" name="Gerade Verbindung 9">
            <a:extLst>
              <a:ext uri="{FF2B5EF4-FFF2-40B4-BE49-F238E27FC236}">
                <a16:creationId xmlns:a16="http://schemas.microsoft.com/office/drawing/2014/main" id="{23F7272D-E2D7-4F46-8417-5D4BD623575B}"/>
              </a:ext>
            </a:extLst>
          </p:cNvPr>
          <p:cNvCxnSpPr/>
          <p:nvPr userDrawn="1"/>
        </p:nvCxnSpPr>
        <p:spPr>
          <a:xfrm>
            <a:off x="838200" y="1758157"/>
            <a:ext cx="10015330" cy="0"/>
          </a:xfrm>
          <a:prstGeom prst="line">
            <a:avLst/>
          </a:prstGeom>
          <a:ln w="12700">
            <a:solidFill>
              <a:srgbClr val="003EB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512635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421E62B-53A9-524A-93A7-B3AF2479EB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26361CBF-017E-4848-B503-F81B4D8F78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Your Name | Session Title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9647F882-CA8E-F34E-AD16-3FD7BC4891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1EBB71-4D7B-3B4C-998D-E668EF068FB1}" type="slidenum">
              <a:rPr lang="de-DE" smtClean="0"/>
              <a:t>‹#›</a:t>
            </a:fld>
            <a:endParaRPr lang="de-DE"/>
          </a:p>
        </p:txBody>
      </p:sp>
      <p:cxnSp>
        <p:nvCxnSpPr>
          <p:cNvPr id="6" name="Gerade Verbindung 5">
            <a:extLst>
              <a:ext uri="{FF2B5EF4-FFF2-40B4-BE49-F238E27FC236}">
                <a16:creationId xmlns:a16="http://schemas.microsoft.com/office/drawing/2014/main" id="{EC5CDD4C-0E20-524B-AABA-5251E26EC1D2}"/>
              </a:ext>
            </a:extLst>
          </p:cNvPr>
          <p:cNvCxnSpPr/>
          <p:nvPr userDrawn="1"/>
        </p:nvCxnSpPr>
        <p:spPr>
          <a:xfrm>
            <a:off x="838200" y="1758157"/>
            <a:ext cx="10015330" cy="0"/>
          </a:xfrm>
          <a:prstGeom prst="line">
            <a:avLst/>
          </a:prstGeom>
          <a:ln w="12700">
            <a:solidFill>
              <a:srgbClr val="003EB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202924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C2BBB035-3D64-DE4E-93BE-ABB39EC479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Your Name | Session Title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6B07271D-D773-FD45-97D6-56F2876F58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1EBB71-4D7B-3B4C-998D-E668EF068FB1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974891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9917382-F735-9245-A3FA-3B3A753A2F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D4A40679-390E-984B-B26B-23A9470907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BAA8A2AB-9AA9-884D-B638-2BA321F21A8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B2E39EE0-60B6-7246-A3B8-2BBAF4D624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Your Name | Session Title</a:t>
            </a:r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6E534CA9-FCB2-BE44-8D29-5F753B912F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1EBB71-4D7B-3B4C-998D-E668EF068FB1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324985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E08942D-ED9E-154B-950C-BF5F6B2D94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4ED18FB7-0AF2-7141-9E12-133272F206A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8F969DA0-EE23-F941-AFCC-79C5BFC5B69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E5ABCD9A-28F1-6649-AB04-2267105E7A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Your Name | Session Title</a:t>
            </a:r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C9312324-A635-E345-B35A-E5B9948E48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1EBB71-4D7B-3B4C-998D-E668EF068FB1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534388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3D36848-9556-BD4B-A58E-AD3A03E88D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2EC3AE14-6546-1743-BE34-C5BD3016C1E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D28A8E43-E8AC-4147-BD9E-B760B8F52D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Your Name | Session Title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0CF6C4A1-6165-504B-BF43-3EB971415A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1EBB71-4D7B-3B4C-998D-E668EF068FB1}" type="slidenum">
              <a:rPr lang="de-DE" smtClean="0"/>
              <a:t>‹#›</a:t>
            </a:fld>
            <a:endParaRPr lang="de-DE"/>
          </a:p>
        </p:txBody>
      </p:sp>
      <p:cxnSp>
        <p:nvCxnSpPr>
          <p:cNvPr id="7" name="Gerade Verbindung 6">
            <a:extLst>
              <a:ext uri="{FF2B5EF4-FFF2-40B4-BE49-F238E27FC236}">
                <a16:creationId xmlns:a16="http://schemas.microsoft.com/office/drawing/2014/main" id="{76F85B6E-15A0-8F42-A9BF-A6DF5FF83BCB}"/>
              </a:ext>
            </a:extLst>
          </p:cNvPr>
          <p:cNvCxnSpPr/>
          <p:nvPr userDrawn="1"/>
        </p:nvCxnSpPr>
        <p:spPr>
          <a:xfrm>
            <a:off x="838200" y="1758157"/>
            <a:ext cx="10015330" cy="0"/>
          </a:xfrm>
          <a:prstGeom prst="line">
            <a:avLst/>
          </a:prstGeom>
          <a:ln w="12700">
            <a:solidFill>
              <a:srgbClr val="003EB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942770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41553F80-CFEE-074F-9E2E-3C183E111A4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3F67C4C2-1114-B94E-91FD-FFA45566644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8A499ACD-B2B8-B449-AA0D-1EE0A9C79D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Your Name | Session Title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1D817DED-E6CC-7944-A13D-97F94889DC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1EBB71-4D7B-3B4C-998D-E668EF068FB1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156469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69874375-7D40-2548-B81F-A426C54C27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01533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5A18A8CC-2331-CB4C-AD83-5662DE47835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B3DF1471-0FE4-2E41-9DAB-D4322D20231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39833" y="6356350"/>
            <a:ext cx="917279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00B319"/>
                </a:solidFill>
              </a:defRPr>
            </a:lvl1pPr>
          </a:lstStyle>
          <a:p>
            <a:r>
              <a:rPr lang="en-US" dirty="0"/>
              <a:t>Your Name | Session Title</a:t>
            </a:r>
          </a:p>
        </p:txBody>
      </p:sp>
      <p:pic>
        <p:nvPicPr>
          <p:cNvPr id="19" name="Grafik 18">
            <a:extLst>
              <a:ext uri="{FF2B5EF4-FFF2-40B4-BE49-F238E27FC236}">
                <a16:creationId xmlns:a16="http://schemas.microsoft.com/office/drawing/2014/main" id="{30DA892D-71B6-A84A-B09B-5100DE5EEC4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3"/>
          <a:srcRect l="63811" t="45366"/>
          <a:stretch/>
        </p:blipFill>
        <p:spPr>
          <a:xfrm>
            <a:off x="-13855" y="-13855"/>
            <a:ext cx="1374228" cy="1590948"/>
          </a:xfrm>
          <a:prstGeom prst="rect">
            <a:avLst/>
          </a:prstGeom>
        </p:spPr>
      </p:pic>
      <p:pic>
        <p:nvPicPr>
          <p:cNvPr id="20" name="Grafik 19">
            <a:extLst>
              <a:ext uri="{FF2B5EF4-FFF2-40B4-BE49-F238E27FC236}">
                <a16:creationId xmlns:a16="http://schemas.microsoft.com/office/drawing/2014/main" id="{6AD989EB-F7A2-FE40-BD2D-009893DDCDE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3"/>
          <a:srcRect r="34785" b="51414"/>
          <a:stretch/>
        </p:blipFill>
        <p:spPr>
          <a:xfrm>
            <a:off x="9815257" y="5506083"/>
            <a:ext cx="2390598" cy="1365772"/>
          </a:xfrm>
          <a:prstGeom prst="rect">
            <a:avLst/>
          </a:prstGeom>
        </p:spPr>
      </p:pic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873BF7AE-6740-6040-9F2A-CBF004C4D95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760765" y="6356350"/>
            <a:ext cx="121915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00B319"/>
                </a:solidFill>
              </a:defRPr>
            </a:lvl1pPr>
          </a:lstStyle>
          <a:p>
            <a:fld id="{001EBB71-4D7B-3B4C-998D-E668EF068FB1}" type="slidenum">
              <a:rPr lang="de-DE" smtClean="0"/>
              <a:pPr/>
              <a:t>‹#›</a:t>
            </a:fld>
            <a:endParaRPr lang="de-DE" dirty="0"/>
          </a:p>
        </p:txBody>
      </p:sp>
      <p:cxnSp>
        <p:nvCxnSpPr>
          <p:cNvPr id="28" name="Gerade Verbindung 27">
            <a:extLst>
              <a:ext uri="{FF2B5EF4-FFF2-40B4-BE49-F238E27FC236}">
                <a16:creationId xmlns:a16="http://schemas.microsoft.com/office/drawing/2014/main" id="{7EF19E4D-9849-7344-AD18-F62DCB0F876D}"/>
              </a:ext>
            </a:extLst>
          </p:cNvPr>
          <p:cNvCxnSpPr/>
          <p:nvPr userDrawn="1"/>
        </p:nvCxnSpPr>
        <p:spPr>
          <a:xfrm>
            <a:off x="838200" y="6264485"/>
            <a:ext cx="9072000" cy="0"/>
          </a:xfrm>
          <a:prstGeom prst="line">
            <a:avLst/>
          </a:prstGeom>
          <a:ln w="12700">
            <a:solidFill>
              <a:srgbClr val="003EB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6" descr="A logo for a company&#10;&#10;AI-generated content may be incorrect.">
            <a:extLst>
              <a:ext uri="{FF2B5EF4-FFF2-40B4-BE49-F238E27FC236}">
                <a16:creationId xmlns:a16="http://schemas.microsoft.com/office/drawing/2014/main" id="{24B6EA66-BE41-458C-9A52-0BDA44A73EB5}"/>
              </a:ext>
            </a:extLst>
          </p:cNvPr>
          <p:cNvPicPr>
            <a:picLocks noChangeAspect="1"/>
          </p:cNvPicPr>
          <p:nvPr userDrawn="1"/>
        </p:nvPicPr>
        <p:blipFill>
          <a:blip r:embed="rId14"/>
          <a:srcRect t="6089"/>
          <a:stretch>
            <a:fillRect/>
          </a:stretch>
        </p:blipFill>
        <p:spPr>
          <a:xfrm>
            <a:off x="11011897" y="0"/>
            <a:ext cx="968019" cy="17381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91738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el 9">
            <a:extLst>
              <a:ext uri="{FF2B5EF4-FFF2-40B4-BE49-F238E27FC236}">
                <a16:creationId xmlns:a16="http://schemas.microsoft.com/office/drawing/2014/main" id="{A1B9D9FC-A1F5-614B-BEF2-B4ADA69588D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11" name="Untertitel 10">
            <a:extLst>
              <a:ext uri="{FF2B5EF4-FFF2-40B4-BE49-F238E27FC236}">
                <a16:creationId xmlns:a16="http://schemas.microsoft.com/office/drawing/2014/main" id="{C5A3E57F-674B-AC45-887D-60878D37071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5937F875-72DE-E549-8547-84D8C591F4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1EBB71-4D7B-3B4C-998D-E668EF068FB1}" type="slidenum">
              <a:rPr lang="de-DE" smtClean="0"/>
              <a:pPr/>
              <a:t>1</a:t>
            </a:fld>
            <a:endParaRPr lang="de-DE"/>
          </a:p>
        </p:txBody>
      </p:sp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0038EF96-716C-5DB6-84F5-888AA2C95F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Your Name | Session 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94998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9768E3-AF93-C70B-EB82-50644BF914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0129FC-76C8-C77C-0EFA-BAB823568AF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3" name="Fußzeilenplatzhalter 12">
            <a:extLst>
              <a:ext uri="{FF2B5EF4-FFF2-40B4-BE49-F238E27FC236}">
                <a16:creationId xmlns:a16="http://schemas.microsoft.com/office/drawing/2014/main" id="{3F7A56B4-9AE5-F4D8-96FA-C589B3F263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Your Name | Session Title</a:t>
            </a:r>
            <a:endParaRPr lang="en-US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D00C8918-A0EE-3C47-84CE-94F92F3ECF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1EBB71-4D7B-3B4C-998D-E668EF068FB1}" type="slidenum">
              <a:rPr lang="de-DE" smtClean="0"/>
              <a:pPr/>
              <a:t>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9958277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</TotalTime>
  <Words>12</Words>
  <Application>Microsoft Macintosh PowerPoint</Application>
  <PresentationFormat>Widescreen</PresentationFormat>
  <Paragraphs>4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Office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Philip Strothmann</dc:creator>
  <cp:lastModifiedBy>Philip Strothmann</cp:lastModifiedBy>
  <cp:revision>11</cp:revision>
  <dcterms:created xsi:type="dcterms:W3CDTF">2020-06-23T16:33:39Z</dcterms:created>
  <dcterms:modified xsi:type="dcterms:W3CDTF">2026-05-09T12:19:38Z</dcterms:modified>
</cp:coreProperties>
</file>